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830"/>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CF7C6-6DA8-A045-ACAE-FD48F5A48C00}" type="datetimeFigureOut">
              <a:rPr lang="en-US" smtClean="0"/>
              <a:t>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BFFCF7-4A98-3B4B-ACB9-48D49E3F5865}" type="slidenum">
              <a:rPr lang="en-US" smtClean="0"/>
              <a:t>‹#›</a:t>
            </a:fld>
            <a:endParaRPr lang="en-US"/>
          </a:p>
        </p:txBody>
      </p:sp>
    </p:spTree>
    <p:extLst>
      <p:ext uri="{BB962C8B-B14F-4D97-AF65-F5344CB8AC3E}">
        <p14:creationId xmlns:p14="http://schemas.microsoft.com/office/powerpoint/2010/main" val="353447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FFCF7-4A98-3B4B-ACB9-48D49E3F5865}" type="slidenum">
              <a:rPr lang="en-US" smtClean="0"/>
              <a:t>13</a:t>
            </a:fld>
            <a:endParaRPr lang="en-US"/>
          </a:p>
        </p:txBody>
      </p:sp>
    </p:spTree>
    <p:extLst>
      <p:ext uri="{BB962C8B-B14F-4D97-AF65-F5344CB8AC3E}">
        <p14:creationId xmlns:p14="http://schemas.microsoft.com/office/powerpoint/2010/main" val="38017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FFCF7-4A98-3B4B-ACB9-48D49E3F5865}" type="slidenum">
              <a:rPr lang="en-US" smtClean="0"/>
              <a:t>16</a:t>
            </a:fld>
            <a:endParaRPr lang="en-US"/>
          </a:p>
        </p:txBody>
      </p:sp>
    </p:spTree>
    <p:extLst>
      <p:ext uri="{BB962C8B-B14F-4D97-AF65-F5344CB8AC3E}">
        <p14:creationId xmlns:p14="http://schemas.microsoft.com/office/powerpoint/2010/main" val="1037913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F2B74439-FE63-8A46-ABDB-DBB30DE39841}" type="datetimeFigureOut">
              <a:rPr lang="en-US" smtClean="0"/>
              <a:t>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4DF181-76B7-7F44-B156-042706873F0B}" type="slidenum">
              <a:rPr lang="en-US" smtClean="0"/>
              <a:t>‹#›</a:t>
            </a:fld>
            <a:endParaRPr lang="en-US"/>
          </a:p>
        </p:txBody>
      </p:sp>
    </p:spTree>
    <p:extLst>
      <p:ext uri="{BB962C8B-B14F-4D97-AF65-F5344CB8AC3E}">
        <p14:creationId xmlns:p14="http://schemas.microsoft.com/office/powerpoint/2010/main" val="127718667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2B74439-FE63-8A46-ABDB-DBB30DE39841}" type="datetimeFigureOut">
              <a:rPr lang="en-US" smtClean="0"/>
              <a:t>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4DF181-76B7-7F44-B156-042706873F0B}" type="slidenum">
              <a:rPr lang="en-US" smtClean="0"/>
              <a:t>‹#›</a:t>
            </a:fld>
            <a:endParaRPr lang="en-US"/>
          </a:p>
        </p:txBody>
      </p:sp>
    </p:spTree>
    <p:extLst>
      <p:ext uri="{BB962C8B-B14F-4D97-AF65-F5344CB8AC3E}">
        <p14:creationId xmlns:p14="http://schemas.microsoft.com/office/powerpoint/2010/main" val="1789657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2B74439-FE63-8A46-ABDB-DBB30DE39841}" type="datetimeFigureOut">
              <a:rPr lang="en-US" smtClean="0"/>
              <a:t>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4DF181-76B7-7F44-B156-042706873F0B}" type="slidenum">
              <a:rPr lang="en-US" smtClean="0"/>
              <a:t>‹#›</a:t>
            </a:fld>
            <a:endParaRPr lang="en-US"/>
          </a:p>
        </p:txBody>
      </p:sp>
    </p:spTree>
    <p:extLst>
      <p:ext uri="{BB962C8B-B14F-4D97-AF65-F5344CB8AC3E}">
        <p14:creationId xmlns:p14="http://schemas.microsoft.com/office/powerpoint/2010/main" val="345291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2B74439-FE63-8A46-ABDB-DBB30DE39841}" type="datetimeFigureOut">
              <a:rPr lang="en-US" smtClean="0"/>
              <a:t>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4DF181-76B7-7F44-B156-042706873F0B}" type="slidenum">
              <a:rPr lang="en-US" smtClean="0"/>
              <a:t>‹#›</a:t>
            </a:fld>
            <a:endParaRPr lang="en-US"/>
          </a:p>
        </p:txBody>
      </p:sp>
    </p:spTree>
    <p:extLst>
      <p:ext uri="{BB962C8B-B14F-4D97-AF65-F5344CB8AC3E}">
        <p14:creationId xmlns:p14="http://schemas.microsoft.com/office/powerpoint/2010/main" val="3365169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F2B74439-FE63-8A46-ABDB-DBB30DE39841}" type="datetimeFigureOut">
              <a:rPr lang="en-US" smtClean="0"/>
              <a:t>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4DF181-76B7-7F44-B156-042706873F0B}" type="slidenum">
              <a:rPr lang="en-US" smtClean="0"/>
              <a:t>‹#›</a:t>
            </a:fld>
            <a:endParaRPr lang="en-US"/>
          </a:p>
        </p:txBody>
      </p:sp>
    </p:spTree>
    <p:extLst>
      <p:ext uri="{BB962C8B-B14F-4D97-AF65-F5344CB8AC3E}">
        <p14:creationId xmlns:p14="http://schemas.microsoft.com/office/powerpoint/2010/main" val="37058954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F2B74439-FE63-8A46-ABDB-DBB30DE39841}" type="datetimeFigureOut">
              <a:rPr lang="en-US" smtClean="0"/>
              <a:t>5/20/20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74DF181-76B7-7F44-B156-042706873F0B}" type="slidenum">
              <a:rPr lang="en-US" smtClean="0"/>
              <a:t>‹#›</a:t>
            </a:fld>
            <a:endParaRPr lang="en-US"/>
          </a:p>
        </p:txBody>
      </p:sp>
    </p:spTree>
    <p:extLst>
      <p:ext uri="{BB962C8B-B14F-4D97-AF65-F5344CB8AC3E}">
        <p14:creationId xmlns:p14="http://schemas.microsoft.com/office/powerpoint/2010/main" val="51670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F2B74439-FE63-8A46-ABDB-DBB30DE39841}" type="datetimeFigureOut">
              <a:rPr lang="en-US" smtClean="0"/>
              <a:t>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4DF181-76B7-7F44-B156-042706873F0B}"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166476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2B74439-FE63-8A46-ABDB-DBB30DE39841}" type="datetimeFigureOut">
              <a:rPr lang="en-US" smtClean="0"/>
              <a:t>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4DF181-76B7-7F44-B156-042706873F0B}" type="slidenum">
              <a:rPr lang="en-US" smtClean="0"/>
              <a:t>‹#›</a:t>
            </a:fld>
            <a:endParaRPr lang="en-US"/>
          </a:p>
        </p:txBody>
      </p:sp>
    </p:spTree>
    <p:extLst>
      <p:ext uri="{BB962C8B-B14F-4D97-AF65-F5344CB8AC3E}">
        <p14:creationId xmlns:p14="http://schemas.microsoft.com/office/powerpoint/2010/main" val="2406636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B74439-FE63-8A46-ABDB-DBB30DE39841}" type="datetimeFigureOut">
              <a:rPr lang="en-US" smtClean="0"/>
              <a:t>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4DF181-76B7-7F44-B156-042706873F0B}" type="slidenum">
              <a:rPr lang="en-US" smtClean="0"/>
              <a:t>‹#›</a:t>
            </a:fld>
            <a:endParaRPr lang="en-US"/>
          </a:p>
        </p:txBody>
      </p:sp>
    </p:spTree>
    <p:extLst>
      <p:ext uri="{BB962C8B-B14F-4D97-AF65-F5344CB8AC3E}">
        <p14:creationId xmlns:p14="http://schemas.microsoft.com/office/powerpoint/2010/main" val="1210254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F2B74439-FE63-8A46-ABDB-DBB30DE39841}" type="datetimeFigureOut">
              <a:rPr lang="en-US" smtClean="0"/>
              <a:t>5/20/20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674DF181-76B7-7F44-B156-042706873F0B}" type="slidenum">
              <a:rPr lang="en-US" smtClean="0"/>
              <a:t>‹#›</a:t>
            </a:fld>
            <a:endParaRPr lang="en-US"/>
          </a:p>
        </p:txBody>
      </p:sp>
    </p:spTree>
    <p:extLst>
      <p:ext uri="{BB962C8B-B14F-4D97-AF65-F5344CB8AC3E}">
        <p14:creationId xmlns:p14="http://schemas.microsoft.com/office/powerpoint/2010/main" val="133074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2B74439-FE63-8A46-ABDB-DBB30DE39841}" type="datetimeFigureOut">
              <a:rPr lang="en-US" smtClean="0"/>
              <a:t>5/20/20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674DF181-76B7-7F44-B156-042706873F0B}" type="slidenum">
              <a:rPr lang="en-US" smtClean="0"/>
              <a:t>‹#›</a:t>
            </a:fld>
            <a:endParaRPr lang="en-US"/>
          </a:p>
        </p:txBody>
      </p:sp>
    </p:spTree>
    <p:extLst>
      <p:ext uri="{BB962C8B-B14F-4D97-AF65-F5344CB8AC3E}">
        <p14:creationId xmlns:p14="http://schemas.microsoft.com/office/powerpoint/2010/main" val="2890455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2B74439-FE63-8A46-ABDB-DBB30DE39841}" type="datetimeFigureOut">
              <a:rPr lang="en-US" smtClean="0"/>
              <a:t>5/20/20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74DF181-76B7-7F44-B156-042706873F0B}" type="slidenum">
              <a:rPr lang="en-US" smtClean="0"/>
              <a:t>‹#›</a:t>
            </a:fld>
            <a:endParaRPr lang="en-US"/>
          </a:p>
        </p:txBody>
      </p:sp>
    </p:spTree>
    <p:extLst>
      <p:ext uri="{BB962C8B-B14F-4D97-AF65-F5344CB8AC3E}">
        <p14:creationId xmlns:p14="http://schemas.microsoft.com/office/powerpoint/2010/main" val="311759041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450D-E581-F54F-901E-069038BFE2FE}"/>
              </a:ext>
            </a:extLst>
          </p:cNvPr>
          <p:cNvSpPr>
            <a:spLocks noGrp="1"/>
          </p:cNvSpPr>
          <p:nvPr>
            <p:ph type="ctrTitle"/>
          </p:nvPr>
        </p:nvSpPr>
        <p:spPr/>
        <p:txBody>
          <a:bodyPr/>
          <a:lstStyle/>
          <a:p>
            <a:r>
              <a:rPr lang="en-US" i="1" dirty="0">
                <a:latin typeface="Times New Roman" panose="02020603050405020304" pitchFamily="18" charset="0"/>
                <a:cs typeface="Times New Roman" panose="02020603050405020304" pitchFamily="18" charset="0"/>
              </a:rPr>
              <a:t>Lady Fern Marketplace</a:t>
            </a:r>
          </a:p>
        </p:txBody>
      </p:sp>
      <p:sp>
        <p:nvSpPr>
          <p:cNvPr id="3" name="Subtitle 2">
            <a:extLst>
              <a:ext uri="{FF2B5EF4-FFF2-40B4-BE49-F238E27FC236}">
                <a16:creationId xmlns:a16="http://schemas.microsoft.com/office/drawing/2014/main" id="{9D07964D-6CF4-2440-82FA-047D2E916972}"/>
              </a:ext>
            </a:extLst>
          </p:cNvPr>
          <p:cNvSpPr>
            <a:spLocks noGrp="1"/>
          </p:cNvSpPr>
          <p:nvPr>
            <p:ph type="subTitle" idx="1"/>
          </p:nvPr>
        </p:nvSpPr>
        <p:spPr/>
        <p:txBody>
          <a:bodyPr/>
          <a:lstStyle/>
          <a:p>
            <a:r>
              <a:rPr lang="en-US" dirty="0">
                <a:solidFill>
                  <a:schemeClr val="bg1"/>
                </a:solidFill>
                <a:latin typeface="+mj-lt"/>
              </a:rPr>
              <a:t>An online solution for local floristry business</a:t>
            </a:r>
          </a:p>
        </p:txBody>
      </p:sp>
    </p:spTree>
    <p:extLst>
      <p:ext uri="{BB962C8B-B14F-4D97-AF65-F5344CB8AC3E}">
        <p14:creationId xmlns:p14="http://schemas.microsoft.com/office/powerpoint/2010/main" val="4014543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072C-3EF3-F241-8DF3-4D24C4259808}"/>
              </a:ext>
            </a:extLst>
          </p:cNvPr>
          <p:cNvSpPr>
            <a:spLocks noGrp="1"/>
          </p:cNvSpPr>
          <p:nvPr>
            <p:ph type="title"/>
          </p:nvPr>
        </p:nvSpPr>
        <p:spPr>
          <a:xfrm>
            <a:off x="2231136" y="2834640"/>
            <a:ext cx="7729728" cy="1188720"/>
          </a:xfrm>
        </p:spPr>
        <p:txBody>
          <a:bodyPr/>
          <a:lstStyle/>
          <a:p>
            <a:r>
              <a:rPr lang="en-US" dirty="0"/>
              <a:t>Entity relationship diagram</a:t>
            </a:r>
          </a:p>
        </p:txBody>
      </p:sp>
    </p:spTree>
    <p:extLst>
      <p:ext uri="{BB962C8B-B14F-4D97-AF65-F5344CB8AC3E}">
        <p14:creationId xmlns:p14="http://schemas.microsoft.com/office/powerpoint/2010/main" val="153826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D5FC5522-C191-394E-A8F6-C82CD974B100}"/>
              </a:ext>
            </a:extLst>
          </p:cNvPr>
          <p:cNvPicPr>
            <a:picLocks noChangeAspect="1"/>
          </p:cNvPicPr>
          <p:nvPr/>
        </p:nvPicPr>
        <p:blipFill>
          <a:blip r:embed="rId2"/>
          <a:stretch>
            <a:fillRect/>
          </a:stretch>
        </p:blipFill>
        <p:spPr>
          <a:xfrm>
            <a:off x="2679828" y="169807"/>
            <a:ext cx="6832343" cy="6518385"/>
          </a:xfrm>
          <a:prstGeom prst="rect">
            <a:avLst/>
          </a:prstGeom>
        </p:spPr>
      </p:pic>
    </p:spTree>
    <p:extLst>
      <p:ext uri="{BB962C8B-B14F-4D97-AF65-F5344CB8AC3E}">
        <p14:creationId xmlns:p14="http://schemas.microsoft.com/office/powerpoint/2010/main" val="155366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F6DE-CE51-104C-8243-F08CBFF83067}"/>
              </a:ext>
            </a:extLst>
          </p:cNvPr>
          <p:cNvSpPr>
            <a:spLocks noGrp="1"/>
          </p:cNvSpPr>
          <p:nvPr>
            <p:ph type="title"/>
          </p:nvPr>
        </p:nvSpPr>
        <p:spPr>
          <a:xfrm>
            <a:off x="2231136" y="2834640"/>
            <a:ext cx="7729728" cy="1188720"/>
          </a:xfrm>
          <a:solidFill>
            <a:schemeClr val="bg1"/>
          </a:solidFill>
        </p:spPr>
        <p:txBody>
          <a:bodyPr/>
          <a:lstStyle/>
          <a:p>
            <a:r>
              <a:rPr lang="en-US" dirty="0"/>
              <a:t>screenshots</a:t>
            </a:r>
          </a:p>
        </p:txBody>
      </p:sp>
    </p:spTree>
    <p:extLst>
      <p:ext uri="{BB962C8B-B14F-4D97-AF65-F5344CB8AC3E}">
        <p14:creationId xmlns:p14="http://schemas.microsoft.com/office/powerpoint/2010/main" val="2330902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2BE1DB38-D2BB-9844-8516-51776696C324}"/>
              </a:ext>
            </a:extLst>
          </p:cNvPr>
          <p:cNvPicPr>
            <a:picLocks noChangeAspect="1"/>
          </p:cNvPicPr>
          <p:nvPr/>
        </p:nvPicPr>
        <p:blipFill>
          <a:blip r:embed="rId3"/>
          <a:stretch>
            <a:fillRect/>
          </a:stretch>
        </p:blipFill>
        <p:spPr>
          <a:xfrm>
            <a:off x="296562" y="321468"/>
            <a:ext cx="11541211" cy="6215063"/>
          </a:xfrm>
          <a:prstGeom prst="rect">
            <a:avLst/>
          </a:prstGeom>
        </p:spPr>
      </p:pic>
    </p:spTree>
    <p:extLst>
      <p:ext uri="{BB962C8B-B14F-4D97-AF65-F5344CB8AC3E}">
        <p14:creationId xmlns:p14="http://schemas.microsoft.com/office/powerpoint/2010/main" val="692313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E1741A1B-BF41-D441-AF19-2039373608D3}"/>
              </a:ext>
            </a:extLst>
          </p:cNvPr>
          <p:cNvPicPr>
            <a:picLocks noChangeAspect="1"/>
          </p:cNvPicPr>
          <p:nvPr/>
        </p:nvPicPr>
        <p:blipFill>
          <a:blip r:embed="rId2"/>
          <a:stretch>
            <a:fillRect/>
          </a:stretch>
        </p:blipFill>
        <p:spPr>
          <a:xfrm>
            <a:off x="296562" y="321468"/>
            <a:ext cx="11532973" cy="6215063"/>
          </a:xfrm>
          <a:prstGeom prst="rect">
            <a:avLst/>
          </a:prstGeom>
        </p:spPr>
      </p:pic>
    </p:spTree>
    <p:extLst>
      <p:ext uri="{BB962C8B-B14F-4D97-AF65-F5344CB8AC3E}">
        <p14:creationId xmlns:p14="http://schemas.microsoft.com/office/powerpoint/2010/main" val="31207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66562CDE-E077-484A-A4C4-75E4191AC8A0}"/>
              </a:ext>
            </a:extLst>
          </p:cNvPr>
          <p:cNvPicPr>
            <a:picLocks noChangeAspect="1"/>
          </p:cNvPicPr>
          <p:nvPr/>
        </p:nvPicPr>
        <p:blipFill>
          <a:blip r:embed="rId2"/>
          <a:stretch>
            <a:fillRect/>
          </a:stretch>
        </p:blipFill>
        <p:spPr>
          <a:xfrm>
            <a:off x="321276" y="321468"/>
            <a:ext cx="11491783" cy="6215063"/>
          </a:xfrm>
          <a:prstGeom prst="rect">
            <a:avLst/>
          </a:prstGeom>
        </p:spPr>
      </p:pic>
    </p:spTree>
    <p:extLst>
      <p:ext uri="{BB962C8B-B14F-4D97-AF65-F5344CB8AC3E}">
        <p14:creationId xmlns:p14="http://schemas.microsoft.com/office/powerpoint/2010/main" val="895861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BFBF633B-355E-BC46-B2D6-D29E763F33DB}"/>
              </a:ext>
            </a:extLst>
          </p:cNvPr>
          <p:cNvPicPr>
            <a:picLocks noChangeAspect="1"/>
          </p:cNvPicPr>
          <p:nvPr/>
        </p:nvPicPr>
        <p:blipFill>
          <a:blip r:embed="rId3"/>
          <a:stretch>
            <a:fillRect/>
          </a:stretch>
        </p:blipFill>
        <p:spPr>
          <a:xfrm>
            <a:off x="308918" y="321468"/>
            <a:ext cx="11541211" cy="6215063"/>
          </a:xfrm>
          <a:prstGeom prst="rect">
            <a:avLst/>
          </a:prstGeom>
        </p:spPr>
      </p:pic>
    </p:spTree>
    <p:extLst>
      <p:ext uri="{BB962C8B-B14F-4D97-AF65-F5344CB8AC3E}">
        <p14:creationId xmlns:p14="http://schemas.microsoft.com/office/powerpoint/2010/main" val="1138116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57FF8-E08C-CD48-A16C-2DB323EFD528}"/>
              </a:ext>
            </a:extLst>
          </p:cNvPr>
          <p:cNvSpPr>
            <a:spLocks noGrp="1"/>
          </p:cNvSpPr>
          <p:nvPr>
            <p:ph type="title"/>
          </p:nvPr>
        </p:nvSpPr>
        <p:spPr>
          <a:xfrm>
            <a:off x="2231136" y="523613"/>
            <a:ext cx="7729728" cy="1188720"/>
          </a:xfrm>
        </p:spPr>
        <p:txBody>
          <a:bodyPr/>
          <a:lstStyle/>
          <a:p>
            <a:r>
              <a:rPr lang="en-US" dirty="0"/>
              <a:t>Project tracking</a:t>
            </a:r>
          </a:p>
        </p:txBody>
      </p:sp>
      <p:sp>
        <p:nvSpPr>
          <p:cNvPr id="3" name="Content Placeholder 2">
            <a:extLst>
              <a:ext uri="{FF2B5EF4-FFF2-40B4-BE49-F238E27FC236}">
                <a16:creationId xmlns:a16="http://schemas.microsoft.com/office/drawing/2014/main" id="{B98848E0-A8DB-DD42-BB51-3A5701444B1E}"/>
              </a:ext>
            </a:extLst>
          </p:cNvPr>
          <p:cNvSpPr>
            <a:spLocks noGrp="1"/>
          </p:cNvSpPr>
          <p:nvPr>
            <p:ph idx="1"/>
          </p:nvPr>
        </p:nvSpPr>
        <p:spPr>
          <a:xfrm>
            <a:off x="2231136" y="1970780"/>
            <a:ext cx="7729728" cy="790956"/>
          </a:xfrm>
        </p:spPr>
        <p:txBody>
          <a:bodyPr/>
          <a:lstStyle/>
          <a:p>
            <a:r>
              <a:rPr lang="en-US" dirty="0"/>
              <a:t>In order to track the progress of each task required to build the application, I made use of Trello.</a:t>
            </a:r>
          </a:p>
        </p:txBody>
      </p:sp>
      <p:pic>
        <p:nvPicPr>
          <p:cNvPr id="5" name="Picture 4" descr="A screenshot of a social media post with a mountain in the background&#10;&#10;Description automatically generated">
            <a:extLst>
              <a:ext uri="{FF2B5EF4-FFF2-40B4-BE49-F238E27FC236}">
                <a16:creationId xmlns:a16="http://schemas.microsoft.com/office/drawing/2014/main" id="{E7917BF6-492D-984C-AD2D-7130895FF09B}"/>
              </a:ext>
            </a:extLst>
          </p:cNvPr>
          <p:cNvPicPr>
            <a:picLocks noChangeAspect="1"/>
          </p:cNvPicPr>
          <p:nvPr/>
        </p:nvPicPr>
        <p:blipFill>
          <a:blip r:embed="rId2"/>
          <a:stretch>
            <a:fillRect/>
          </a:stretch>
        </p:blipFill>
        <p:spPr>
          <a:xfrm>
            <a:off x="4582025" y="3537182"/>
            <a:ext cx="3202541" cy="188802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EC464F6-D267-254F-B43A-FAAA9BA3DDA9}"/>
              </a:ext>
            </a:extLst>
          </p:cNvPr>
          <p:cNvPicPr>
            <a:picLocks noChangeAspect="1"/>
          </p:cNvPicPr>
          <p:nvPr/>
        </p:nvPicPr>
        <p:blipFill rotWithShape="1">
          <a:blip r:embed="rId3"/>
          <a:srcRect r="25248"/>
          <a:stretch/>
        </p:blipFill>
        <p:spPr>
          <a:xfrm>
            <a:off x="385999" y="3429000"/>
            <a:ext cx="3951224" cy="2277383"/>
          </a:xfrm>
          <a:prstGeom prst="rect">
            <a:avLst/>
          </a:prstGeom>
        </p:spPr>
      </p:pic>
      <p:pic>
        <p:nvPicPr>
          <p:cNvPr id="9" name="Picture 8" descr="A screenshot of a social media post with a mountain in the background&#10;&#10;Description automatically generated">
            <a:extLst>
              <a:ext uri="{FF2B5EF4-FFF2-40B4-BE49-F238E27FC236}">
                <a16:creationId xmlns:a16="http://schemas.microsoft.com/office/drawing/2014/main" id="{5D4176C4-3E1C-5543-98FB-5BE3F37C1599}"/>
              </a:ext>
            </a:extLst>
          </p:cNvPr>
          <p:cNvPicPr>
            <a:picLocks noChangeAspect="1"/>
          </p:cNvPicPr>
          <p:nvPr/>
        </p:nvPicPr>
        <p:blipFill>
          <a:blip r:embed="rId4"/>
          <a:stretch>
            <a:fillRect/>
          </a:stretch>
        </p:blipFill>
        <p:spPr>
          <a:xfrm>
            <a:off x="8029368" y="3429000"/>
            <a:ext cx="3862991" cy="2277384"/>
          </a:xfrm>
          <a:prstGeom prst="rect">
            <a:avLst/>
          </a:prstGeom>
        </p:spPr>
      </p:pic>
    </p:spTree>
    <p:extLst>
      <p:ext uri="{BB962C8B-B14F-4D97-AF65-F5344CB8AC3E}">
        <p14:creationId xmlns:p14="http://schemas.microsoft.com/office/powerpoint/2010/main" val="29069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D05B-59AD-9F48-94F6-E0C7AAEBB5B7}"/>
              </a:ext>
            </a:extLst>
          </p:cNvPr>
          <p:cNvSpPr>
            <a:spLocks noGrp="1"/>
          </p:cNvSpPr>
          <p:nvPr>
            <p:ph type="title"/>
          </p:nvPr>
        </p:nvSpPr>
        <p:spPr>
          <a:xfrm>
            <a:off x="2231136" y="2834640"/>
            <a:ext cx="7729728" cy="1188720"/>
          </a:xfrm>
        </p:spPr>
        <p:txBody>
          <a:bodyPr/>
          <a:lstStyle/>
          <a:p>
            <a:r>
              <a:rPr lang="en-US" dirty="0"/>
              <a:t>Thank you</a:t>
            </a:r>
          </a:p>
        </p:txBody>
      </p:sp>
    </p:spTree>
    <p:extLst>
      <p:ext uri="{BB962C8B-B14F-4D97-AF65-F5344CB8AC3E}">
        <p14:creationId xmlns:p14="http://schemas.microsoft.com/office/powerpoint/2010/main" val="1990529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29F30-0563-114B-A0CD-43C53404D2AA}"/>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1299C5B4-DCDA-0B45-9C88-96CDCB88B491}"/>
              </a:ext>
            </a:extLst>
          </p:cNvPr>
          <p:cNvSpPr>
            <a:spLocks noGrp="1"/>
          </p:cNvSpPr>
          <p:nvPr>
            <p:ph idx="1"/>
          </p:nvPr>
        </p:nvSpPr>
        <p:spPr/>
        <p:txBody>
          <a:bodyPr>
            <a:normAutofit lnSpcReduction="10000"/>
          </a:bodyPr>
          <a:lstStyle/>
          <a:p>
            <a:pPr marL="0" indent="0" algn="ctr">
              <a:buNone/>
            </a:pPr>
            <a:r>
              <a:rPr lang="en-AU" dirty="0"/>
              <a:t>This e-commerce web application is being developed for a local florist in order to boost their sales during the COVID-19 isolation period and beyond. With the strict social distancing rules set in place, this business owner is finding it difficult to continue regular operations as local markets and gatherings are no longer allowed to take place.</a:t>
            </a:r>
          </a:p>
          <a:p>
            <a:pPr marL="0" indent="0" algn="ctr">
              <a:buNone/>
            </a:pPr>
            <a:endParaRPr lang="en-AU" dirty="0"/>
          </a:p>
          <a:p>
            <a:pPr marL="0" indent="0" algn="ctr">
              <a:buNone/>
            </a:pPr>
            <a:r>
              <a:rPr lang="en-AU" dirty="0"/>
              <a:t>Global economy has been affected by this pandemic, and small business are finding it challenging to stay afloat. With the implementation of an online platform for selling goods, this allows businesses to continue to sustain themselves, whilst also driving the economy and potentially pulling the country further towards an economic upturn.</a:t>
            </a:r>
            <a:endParaRPr lang="en-US" dirty="0"/>
          </a:p>
        </p:txBody>
      </p:sp>
    </p:spTree>
    <p:extLst>
      <p:ext uri="{BB962C8B-B14F-4D97-AF65-F5344CB8AC3E}">
        <p14:creationId xmlns:p14="http://schemas.microsoft.com/office/powerpoint/2010/main" val="3066423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132CC-2982-CC4A-8552-5B887496D95B}"/>
              </a:ext>
            </a:extLst>
          </p:cNvPr>
          <p:cNvSpPr>
            <a:spLocks noGrp="1"/>
          </p:cNvSpPr>
          <p:nvPr>
            <p:ph type="title"/>
          </p:nvPr>
        </p:nvSpPr>
        <p:spPr>
          <a:xfrm>
            <a:off x="2231136" y="2834640"/>
            <a:ext cx="7729728" cy="1188720"/>
          </a:xfrm>
        </p:spPr>
        <p:txBody>
          <a:bodyPr/>
          <a:lstStyle/>
          <a:p>
            <a:r>
              <a:rPr lang="en-US" dirty="0"/>
              <a:t>Design and development</a:t>
            </a:r>
          </a:p>
        </p:txBody>
      </p:sp>
    </p:spTree>
    <p:extLst>
      <p:ext uri="{BB962C8B-B14F-4D97-AF65-F5344CB8AC3E}">
        <p14:creationId xmlns:p14="http://schemas.microsoft.com/office/powerpoint/2010/main" val="2228735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EABA5-71BF-E444-8AF9-30FCD4F4C453}"/>
              </a:ext>
            </a:extLst>
          </p:cNvPr>
          <p:cNvSpPr>
            <a:spLocks noGrp="1"/>
          </p:cNvSpPr>
          <p:nvPr>
            <p:ph type="title"/>
          </p:nvPr>
        </p:nvSpPr>
        <p:spPr>
          <a:xfrm>
            <a:off x="2231136" y="523613"/>
            <a:ext cx="7729728" cy="1188720"/>
          </a:xfrm>
        </p:spPr>
        <p:txBody>
          <a:bodyPr/>
          <a:lstStyle/>
          <a:p>
            <a:r>
              <a:rPr lang="en-US" dirty="0"/>
              <a:t>Functions and Features</a:t>
            </a:r>
          </a:p>
        </p:txBody>
      </p:sp>
      <p:sp>
        <p:nvSpPr>
          <p:cNvPr id="3" name="Content Placeholder 2">
            <a:extLst>
              <a:ext uri="{FF2B5EF4-FFF2-40B4-BE49-F238E27FC236}">
                <a16:creationId xmlns:a16="http://schemas.microsoft.com/office/drawing/2014/main" id="{CD9DA05F-A091-9340-A903-0AB17F42683D}"/>
              </a:ext>
            </a:extLst>
          </p:cNvPr>
          <p:cNvSpPr>
            <a:spLocks noGrp="1"/>
          </p:cNvSpPr>
          <p:nvPr>
            <p:ph idx="1"/>
          </p:nvPr>
        </p:nvSpPr>
        <p:spPr>
          <a:xfrm>
            <a:off x="2231136" y="2094347"/>
            <a:ext cx="4676291" cy="3101983"/>
          </a:xfrm>
        </p:spPr>
        <p:txBody>
          <a:bodyPr/>
          <a:lstStyle/>
          <a:p>
            <a:r>
              <a:rPr lang="en-US" dirty="0"/>
              <a:t>Cr</a:t>
            </a:r>
            <a:r>
              <a:rPr lang="en-AU" dirty="0" err="1"/>
              <a:t>eation</a:t>
            </a:r>
            <a:r>
              <a:rPr lang="en-AU" dirty="0"/>
              <a:t>, retrieval, updating and deletion of listings as well as functionality for transactions and order processing.</a:t>
            </a:r>
          </a:p>
          <a:p>
            <a:r>
              <a:rPr lang="en-US" dirty="0"/>
              <a:t>User account creation and authentication</a:t>
            </a:r>
          </a:p>
          <a:p>
            <a:r>
              <a:rPr lang="en-US" dirty="0"/>
              <a:t>Search capabilities</a:t>
            </a:r>
          </a:p>
          <a:p>
            <a:r>
              <a:rPr lang="en-US" dirty="0"/>
              <a:t>Admin Dashboard</a:t>
            </a:r>
          </a:p>
          <a:p>
            <a:r>
              <a:rPr lang="en-US" dirty="0"/>
              <a:t>Shopping Cart</a:t>
            </a:r>
          </a:p>
        </p:txBody>
      </p:sp>
      <p:sp>
        <p:nvSpPr>
          <p:cNvPr id="4" name="TextBox 3">
            <a:extLst>
              <a:ext uri="{FF2B5EF4-FFF2-40B4-BE49-F238E27FC236}">
                <a16:creationId xmlns:a16="http://schemas.microsoft.com/office/drawing/2014/main" id="{013B6BF2-500D-F345-8000-16C19937985F}"/>
              </a:ext>
            </a:extLst>
          </p:cNvPr>
          <p:cNvSpPr txBox="1"/>
          <p:nvPr/>
        </p:nvSpPr>
        <p:spPr>
          <a:xfrm>
            <a:off x="7724293" y="2094347"/>
            <a:ext cx="2965620" cy="3724096"/>
          </a:xfrm>
          <a:prstGeom prst="rect">
            <a:avLst/>
          </a:prstGeom>
          <a:noFill/>
        </p:spPr>
        <p:txBody>
          <a:bodyPr wrap="square" rtlCol="0">
            <a:spAutoFit/>
          </a:bodyPr>
          <a:lstStyle/>
          <a:p>
            <a:r>
              <a:rPr lang="en-US" sz="2000" dirty="0"/>
              <a:t>Tech Stack:</a:t>
            </a:r>
          </a:p>
          <a:p>
            <a:endParaRPr lang="en-US" sz="2000" dirty="0"/>
          </a:p>
          <a:p>
            <a:pPr marL="285750" indent="-285750">
              <a:buFont typeface="Arial" panose="020B0604020202020204" pitchFamily="34" charset="0"/>
              <a:buChar char="•"/>
            </a:pPr>
            <a:r>
              <a:rPr lang="en-US" sz="2000" dirty="0"/>
              <a:t>HTML5</a:t>
            </a:r>
          </a:p>
          <a:p>
            <a:pPr marL="285750" indent="-285750">
              <a:buFont typeface="Arial" panose="020B0604020202020204" pitchFamily="34" charset="0"/>
              <a:buChar char="•"/>
            </a:pPr>
            <a:r>
              <a:rPr lang="en-US" sz="2000" dirty="0"/>
              <a:t>SCSS</a:t>
            </a:r>
          </a:p>
          <a:p>
            <a:pPr marL="285750" indent="-285750">
              <a:buFont typeface="Arial" panose="020B0604020202020204" pitchFamily="34" charset="0"/>
              <a:buChar char="•"/>
            </a:pPr>
            <a:r>
              <a:rPr lang="en-US" sz="2000" dirty="0"/>
              <a:t>Tailwind</a:t>
            </a:r>
          </a:p>
          <a:p>
            <a:pPr marL="285750" indent="-285750">
              <a:buFont typeface="Arial" panose="020B0604020202020204" pitchFamily="34" charset="0"/>
              <a:buChar char="•"/>
            </a:pPr>
            <a:r>
              <a:rPr lang="en-US" sz="2000" dirty="0" err="1"/>
              <a:t>JQuery</a:t>
            </a:r>
            <a:endParaRPr lang="en-US" sz="2000" dirty="0"/>
          </a:p>
          <a:p>
            <a:pPr marL="285750" indent="-285750">
              <a:buFont typeface="Arial" panose="020B0604020202020204" pitchFamily="34" charset="0"/>
              <a:buChar char="•"/>
            </a:pPr>
            <a:r>
              <a:rPr lang="en-US" sz="2000" dirty="0"/>
              <a:t>JS</a:t>
            </a:r>
          </a:p>
          <a:p>
            <a:pPr marL="285750" indent="-285750">
              <a:buFont typeface="Arial" panose="020B0604020202020204" pitchFamily="34" charset="0"/>
              <a:buChar char="•"/>
            </a:pPr>
            <a:r>
              <a:rPr lang="en-US" sz="2000" dirty="0"/>
              <a:t>Ruby on Rails</a:t>
            </a:r>
          </a:p>
          <a:p>
            <a:pPr marL="285750" indent="-285750">
              <a:buFont typeface="Arial" panose="020B0604020202020204" pitchFamily="34" charset="0"/>
              <a:buChar char="•"/>
            </a:pPr>
            <a:r>
              <a:rPr lang="en-US" sz="2000" dirty="0"/>
              <a:t>Puma</a:t>
            </a:r>
          </a:p>
          <a:p>
            <a:pPr marL="285750" indent="-285750">
              <a:buFont typeface="Arial" panose="020B0604020202020204" pitchFamily="34" charset="0"/>
              <a:buChar char="•"/>
            </a:pPr>
            <a:r>
              <a:rPr lang="en-US" sz="2000" dirty="0"/>
              <a:t>Heroku</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02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0E19-3798-8241-9A3D-EA22CCC87327}"/>
              </a:ext>
            </a:extLst>
          </p:cNvPr>
          <p:cNvSpPr>
            <a:spLocks noGrp="1"/>
          </p:cNvSpPr>
          <p:nvPr>
            <p:ph type="title"/>
          </p:nvPr>
        </p:nvSpPr>
        <p:spPr>
          <a:xfrm>
            <a:off x="2231136" y="523613"/>
            <a:ext cx="7729728" cy="1188720"/>
          </a:xfrm>
        </p:spPr>
        <p:txBody>
          <a:bodyPr/>
          <a:lstStyle/>
          <a:p>
            <a:r>
              <a:rPr lang="en-US" dirty="0"/>
              <a:t>Site map</a:t>
            </a:r>
          </a:p>
        </p:txBody>
      </p:sp>
      <p:pic>
        <p:nvPicPr>
          <p:cNvPr id="5" name="Picture 4" descr="A close up of text on a white background&#10;&#10;Description automatically generated">
            <a:extLst>
              <a:ext uri="{FF2B5EF4-FFF2-40B4-BE49-F238E27FC236}">
                <a16:creationId xmlns:a16="http://schemas.microsoft.com/office/drawing/2014/main" id="{756E13CD-A04C-0C46-A97B-CC486BAF9C25}"/>
              </a:ext>
            </a:extLst>
          </p:cNvPr>
          <p:cNvPicPr>
            <a:picLocks noChangeAspect="1"/>
          </p:cNvPicPr>
          <p:nvPr/>
        </p:nvPicPr>
        <p:blipFill>
          <a:blip r:embed="rId2"/>
          <a:stretch>
            <a:fillRect/>
          </a:stretch>
        </p:blipFill>
        <p:spPr>
          <a:xfrm>
            <a:off x="2926963" y="1891120"/>
            <a:ext cx="6338073" cy="4756191"/>
          </a:xfrm>
          <a:prstGeom prst="rect">
            <a:avLst/>
          </a:prstGeom>
        </p:spPr>
      </p:pic>
    </p:spTree>
    <p:extLst>
      <p:ext uri="{BB962C8B-B14F-4D97-AF65-F5344CB8AC3E}">
        <p14:creationId xmlns:p14="http://schemas.microsoft.com/office/powerpoint/2010/main" val="1837870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B676-4CDC-F44E-A92B-394586DEF099}"/>
              </a:ext>
            </a:extLst>
          </p:cNvPr>
          <p:cNvSpPr>
            <a:spLocks noGrp="1"/>
          </p:cNvSpPr>
          <p:nvPr>
            <p:ph type="title"/>
          </p:nvPr>
        </p:nvSpPr>
        <p:spPr>
          <a:xfrm>
            <a:off x="2231136" y="523613"/>
            <a:ext cx="7729728" cy="1188720"/>
          </a:xfrm>
        </p:spPr>
        <p:txBody>
          <a:bodyPr/>
          <a:lstStyle/>
          <a:p>
            <a:r>
              <a:rPr lang="en-US" dirty="0"/>
              <a:t>inspiration</a:t>
            </a:r>
          </a:p>
        </p:txBody>
      </p:sp>
      <p:pic>
        <p:nvPicPr>
          <p:cNvPr id="5" name="Picture 4" descr="A picture containing white&#10;&#10;Description automatically generated">
            <a:extLst>
              <a:ext uri="{FF2B5EF4-FFF2-40B4-BE49-F238E27FC236}">
                <a16:creationId xmlns:a16="http://schemas.microsoft.com/office/drawing/2014/main" id="{1BE20FF4-E820-7D40-A9F0-EF6514B19930}"/>
              </a:ext>
            </a:extLst>
          </p:cNvPr>
          <p:cNvPicPr>
            <a:picLocks noChangeAspect="1"/>
          </p:cNvPicPr>
          <p:nvPr/>
        </p:nvPicPr>
        <p:blipFill>
          <a:blip r:embed="rId2"/>
          <a:stretch>
            <a:fillRect/>
          </a:stretch>
        </p:blipFill>
        <p:spPr>
          <a:xfrm>
            <a:off x="1301578" y="2034153"/>
            <a:ext cx="9588843" cy="4335872"/>
          </a:xfrm>
          <a:prstGeom prst="rect">
            <a:avLst/>
          </a:prstGeom>
        </p:spPr>
      </p:pic>
    </p:spTree>
    <p:extLst>
      <p:ext uri="{BB962C8B-B14F-4D97-AF65-F5344CB8AC3E}">
        <p14:creationId xmlns:p14="http://schemas.microsoft.com/office/powerpoint/2010/main" val="376290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8DB62-DE70-B041-B8CB-C700EC28732B}"/>
              </a:ext>
            </a:extLst>
          </p:cNvPr>
          <p:cNvSpPr>
            <a:spLocks noGrp="1"/>
          </p:cNvSpPr>
          <p:nvPr>
            <p:ph type="title"/>
          </p:nvPr>
        </p:nvSpPr>
        <p:spPr>
          <a:xfrm>
            <a:off x="2231136" y="227051"/>
            <a:ext cx="7729728" cy="1188720"/>
          </a:xfrm>
        </p:spPr>
        <p:txBody>
          <a:bodyPr/>
          <a:lstStyle/>
          <a:p>
            <a:r>
              <a:rPr lang="en-US" dirty="0"/>
              <a:t>wireframes</a:t>
            </a:r>
          </a:p>
        </p:txBody>
      </p:sp>
      <p:pic>
        <p:nvPicPr>
          <p:cNvPr id="5" name="Picture 4" descr="A screenshot of a social media post&#10;&#10;Description automatically generated">
            <a:extLst>
              <a:ext uri="{FF2B5EF4-FFF2-40B4-BE49-F238E27FC236}">
                <a16:creationId xmlns:a16="http://schemas.microsoft.com/office/drawing/2014/main" id="{3AB4894F-6944-1346-820C-0E7E1C15C895}"/>
              </a:ext>
            </a:extLst>
          </p:cNvPr>
          <p:cNvPicPr>
            <a:picLocks noChangeAspect="1"/>
          </p:cNvPicPr>
          <p:nvPr/>
        </p:nvPicPr>
        <p:blipFill>
          <a:blip r:embed="rId2"/>
          <a:stretch>
            <a:fillRect/>
          </a:stretch>
        </p:blipFill>
        <p:spPr>
          <a:xfrm>
            <a:off x="344706" y="2267464"/>
            <a:ext cx="5751294" cy="364524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44881C0-4903-3C48-B07B-F364EA70616F}"/>
              </a:ext>
            </a:extLst>
          </p:cNvPr>
          <p:cNvPicPr>
            <a:picLocks noChangeAspect="1"/>
          </p:cNvPicPr>
          <p:nvPr/>
        </p:nvPicPr>
        <p:blipFill>
          <a:blip r:embed="rId3"/>
          <a:stretch>
            <a:fillRect/>
          </a:stretch>
        </p:blipFill>
        <p:spPr>
          <a:xfrm>
            <a:off x="6786213" y="1606378"/>
            <a:ext cx="4567210" cy="4967416"/>
          </a:xfrm>
          <a:prstGeom prst="rect">
            <a:avLst/>
          </a:prstGeom>
        </p:spPr>
      </p:pic>
    </p:spTree>
    <p:extLst>
      <p:ext uri="{BB962C8B-B14F-4D97-AF65-F5344CB8AC3E}">
        <p14:creationId xmlns:p14="http://schemas.microsoft.com/office/powerpoint/2010/main" val="333729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8B8490A2-87AD-D643-8578-7EE894246420}"/>
              </a:ext>
            </a:extLst>
          </p:cNvPr>
          <p:cNvPicPr>
            <a:picLocks noChangeAspect="1"/>
          </p:cNvPicPr>
          <p:nvPr/>
        </p:nvPicPr>
        <p:blipFill rotWithShape="1">
          <a:blip r:embed="rId2"/>
          <a:srcRect b="28668"/>
          <a:stretch/>
        </p:blipFill>
        <p:spPr>
          <a:xfrm>
            <a:off x="603399" y="573068"/>
            <a:ext cx="5093065" cy="571186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F5FE7DA-BA81-6D4A-94A5-D05C9BA6FFF9}"/>
              </a:ext>
            </a:extLst>
          </p:cNvPr>
          <p:cNvPicPr>
            <a:picLocks noChangeAspect="1"/>
          </p:cNvPicPr>
          <p:nvPr/>
        </p:nvPicPr>
        <p:blipFill>
          <a:blip r:embed="rId3"/>
          <a:stretch>
            <a:fillRect/>
          </a:stretch>
        </p:blipFill>
        <p:spPr>
          <a:xfrm>
            <a:off x="5980913" y="826738"/>
            <a:ext cx="5902551" cy="5204523"/>
          </a:xfrm>
          <a:prstGeom prst="rect">
            <a:avLst/>
          </a:prstGeom>
        </p:spPr>
      </p:pic>
    </p:spTree>
    <p:extLst>
      <p:ext uri="{BB962C8B-B14F-4D97-AF65-F5344CB8AC3E}">
        <p14:creationId xmlns:p14="http://schemas.microsoft.com/office/powerpoint/2010/main" val="3083228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836E1ED2-F5A6-BE4E-BE6D-7407B37F8194}"/>
              </a:ext>
            </a:extLst>
          </p:cNvPr>
          <p:cNvPicPr>
            <a:picLocks noChangeAspect="1"/>
          </p:cNvPicPr>
          <p:nvPr/>
        </p:nvPicPr>
        <p:blipFill>
          <a:blip r:embed="rId2"/>
          <a:stretch>
            <a:fillRect/>
          </a:stretch>
        </p:blipFill>
        <p:spPr>
          <a:xfrm>
            <a:off x="135924" y="237791"/>
            <a:ext cx="5755426" cy="331778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E637F58-C684-8D4C-AAD4-E0633F0D8EAE}"/>
              </a:ext>
            </a:extLst>
          </p:cNvPr>
          <p:cNvPicPr>
            <a:picLocks noChangeAspect="1"/>
          </p:cNvPicPr>
          <p:nvPr/>
        </p:nvPicPr>
        <p:blipFill>
          <a:blip r:embed="rId3"/>
          <a:stretch>
            <a:fillRect/>
          </a:stretch>
        </p:blipFill>
        <p:spPr>
          <a:xfrm>
            <a:off x="6300651" y="237791"/>
            <a:ext cx="5755426" cy="330241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025915D1-E5A5-844B-98D7-29ADD6D4E88A}"/>
              </a:ext>
            </a:extLst>
          </p:cNvPr>
          <p:cNvPicPr>
            <a:picLocks noChangeAspect="1"/>
          </p:cNvPicPr>
          <p:nvPr/>
        </p:nvPicPr>
        <p:blipFill>
          <a:blip r:embed="rId4"/>
          <a:stretch>
            <a:fillRect/>
          </a:stretch>
        </p:blipFill>
        <p:spPr>
          <a:xfrm>
            <a:off x="3709965" y="3716000"/>
            <a:ext cx="4772069" cy="3006075"/>
          </a:xfrm>
          <a:prstGeom prst="rect">
            <a:avLst/>
          </a:prstGeom>
        </p:spPr>
      </p:pic>
    </p:spTree>
    <p:extLst>
      <p:ext uri="{BB962C8B-B14F-4D97-AF65-F5344CB8AC3E}">
        <p14:creationId xmlns:p14="http://schemas.microsoft.com/office/powerpoint/2010/main" val="311436728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{35CB77BB-7000-3947-93AE-6ECC10117178}tf10001120</Template>
  <TotalTime>25</TotalTime>
  <Words>212</Words>
  <Application>Microsoft Macintosh PowerPoint</Application>
  <PresentationFormat>Widescreen</PresentationFormat>
  <Paragraphs>33</Paragraphs>
  <Slides>18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Gill Sans MT</vt:lpstr>
      <vt:lpstr>Times New Roman</vt:lpstr>
      <vt:lpstr>Parcel</vt:lpstr>
      <vt:lpstr>Lady Fern Marketplace</vt:lpstr>
      <vt:lpstr>The problem</vt:lpstr>
      <vt:lpstr>Design and development</vt:lpstr>
      <vt:lpstr>Functions and Features</vt:lpstr>
      <vt:lpstr>Site map</vt:lpstr>
      <vt:lpstr>inspiration</vt:lpstr>
      <vt:lpstr>wireframes</vt:lpstr>
      <vt:lpstr>PowerPoint Presentation</vt:lpstr>
      <vt:lpstr>PowerPoint Presentation</vt:lpstr>
      <vt:lpstr>Entity relationship diagram</vt:lpstr>
      <vt:lpstr>PowerPoint Presentation</vt:lpstr>
      <vt:lpstr>screenshots</vt:lpstr>
      <vt:lpstr>PowerPoint Presentation</vt:lpstr>
      <vt:lpstr>PowerPoint Presentation</vt:lpstr>
      <vt:lpstr>PowerPoint Presentation</vt:lpstr>
      <vt:lpstr>PowerPoint Presentation</vt:lpstr>
      <vt:lpstr>Project tracking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Lady Fern Marketplace</dc:title>
  <dc:creator>Aaron Lewis</dc:creator>
  <cp:lastModifiedBy>Aaron Lewis</cp:lastModifiedBy>
  <cp:revision>3</cp:revision>
  <dcterms:created xsi:type="dcterms:W3CDTF">2020-05-20T01:45:43Z</dcterms:created>
  <dcterms:modified xsi:type="dcterms:W3CDTF">2020-05-20T02:12:33Z</dcterms:modified>
</cp:coreProperties>
</file>